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6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complétez: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7196" y="2362199"/>
            <a:ext cx="8703972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 Elle ____ la valise du coffre. (sortir)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75" y="3429000"/>
            <a:ext cx="3810000" cy="381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71800" y="3298798"/>
            <a:ext cx="5872308" cy="175432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 Une femme ___ sa valise sous son siège. (mettre)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8624" y="5486400"/>
            <a:ext cx="5637161" cy="120032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 Le steward ____ un repas. (servir)</a:t>
            </a:r>
            <a:endParaRPr lang="fr-FR" sz="36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47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2012-01-06T17:58:26Z</dcterms:modified>
</cp:coreProperties>
</file>